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64650" y="2088156"/>
            <a:ext cx="6654860" cy="3442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b="1" dirty="0">
                <a:cs typeface="+mj-cs"/>
              </a:rPr>
              <a:t>تقسيم المهام الصفية على كل طالب وانجازها بشكل مستقل مثل :</a:t>
            </a:r>
          </a:p>
          <a:p>
            <a:pPr algn="ctr" rtl="1">
              <a:lnSpc>
                <a:spcPct val="250000"/>
              </a:lnSpc>
            </a:pPr>
            <a:r>
              <a:rPr lang="ar-AE" b="1" dirty="0">
                <a:cs typeface="+mj-cs"/>
              </a:rPr>
              <a:t>1- ترتيب الطاولات والكراسي</a:t>
            </a:r>
          </a:p>
          <a:p>
            <a:pPr algn="ctr" rtl="1">
              <a:lnSpc>
                <a:spcPct val="250000"/>
              </a:lnSpc>
            </a:pPr>
            <a:r>
              <a:rPr lang="ar-AE" b="1" dirty="0">
                <a:cs typeface="+mj-cs"/>
              </a:rPr>
              <a:t>2- إعادة الأدوات الى مكانها المناسب</a:t>
            </a:r>
          </a:p>
          <a:p>
            <a:pPr algn="ctr" rtl="1">
              <a:lnSpc>
                <a:spcPct val="250000"/>
              </a:lnSpc>
            </a:pPr>
            <a:r>
              <a:rPr lang="ar-AE" b="1" dirty="0">
                <a:cs typeface="+mj-cs"/>
              </a:rPr>
              <a:t>3- اغلاق الستائر</a:t>
            </a:r>
          </a:p>
          <a:p>
            <a:pPr algn="ctr" rtl="1">
              <a:lnSpc>
                <a:spcPct val="250000"/>
              </a:lnSpc>
            </a:pPr>
            <a:r>
              <a:rPr lang="ar-AE" b="1" dirty="0">
                <a:cs typeface="+mj-cs"/>
              </a:rPr>
              <a:t>4- ترتيب الأوراق في الملفات الخاصة بكل طالب</a:t>
            </a:r>
          </a:p>
        </p:txBody>
      </p:sp>
      <p:pic>
        <p:nvPicPr>
          <p:cNvPr id="2" name="Picture 2" descr="تنظيف الفصل قصاصة فنية">
            <a:extLst>
              <a:ext uri="{FF2B5EF4-FFF2-40B4-BE49-F238E27FC236}">
                <a16:creationId xmlns:a16="http://schemas.microsoft.com/office/drawing/2014/main" id="{46209CE9-AB26-095E-FD20-727FDCEF8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57" y="2595832"/>
            <a:ext cx="4762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0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42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14</cp:revision>
  <dcterms:created xsi:type="dcterms:W3CDTF">2023-06-12T08:18:13Z</dcterms:created>
  <dcterms:modified xsi:type="dcterms:W3CDTF">2023-09-10T14:56:51Z</dcterms:modified>
</cp:coreProperties>
</file>